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7559675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FBE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>
        <p:scale>
          <a:sx n="100" d="100"/>
          <a:sy n="100" d="100"/>
        </p:scale>
        <p:origin x="10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E814-BB5A-4298-8FE3-A365C19EB6DF}" type="datetimeFigureOut">
              <a:rPr lang="pt-PT" smtClean="0"/>
              <a:t>09/02/2022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7394-7F60-41AF-97A6-5CB6F0C75D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802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E814-BB5A-4298-8FE3-A365C19EB6DF}" type="datetimeFigureOut">
              <a:rPr lang="pt-PT" smtClean="0"/>
              <a:t>09/02/2022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7394-7F60-41AF-97A6-5CB6F0C75D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810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E814-BB5A-4298-8FE3-A365C19EB6DF}" type="datetimeFigureOut">
              <a:rPr lang="pt-PT" smtClean="0"/>
              <a:t>09/02/2022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7394-7F60-41AF-97A6-5CB6F0C75D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145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E814-BB5A-4298-8FE3-A365C19EB6DF}" type="datetimeFigureOut">
              <a:rPr lang="pt-PT" smtClean="0"/>
              <a:t>09/02/2022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7394-7F60-41AF-97A6-5CB6F0C75D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298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E814-BB5A-4298-8FE3-A365C19EB6DF}" type="datetimeFigureOut">
              <a:rPr lang="pt-PT" smtClean="0"/>
              <a:t>09/02/2022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7394-7F60-41AF-97A6-5CB6F0C75D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435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E814-BB5A-4298-8FE3-A365C19EB6DF}" type="datetimeFigureOut">
              <a:rPr lang="pt-PT" smtClean="0"/>
              <a:t>09/02/2022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7394-7F60-41AF-97A6-5CB6F0C75D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689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E814-BB5A-4298-8FE3-A365C19EB6DF}" type="datetimeFigureOut">
              <a:rPr lang="pt-PT" smtClean="0"/>
              <a:t>09/02/2022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7394-7F60-41AF-97A6-5CB6F0C75D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333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E814-BB5A-4298-8FE3-A365C19EB6DF}" type="datetimeFigureOut">
              <a:rPr lang="pt-PT" smtClean="0"/>
              <a:t>09/02/2022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7394-7F60-41AF-97A6-5CB6F0C75D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481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E814-BB5A-4298-8FE3-A365C19EB6DF}" type="datetimeFigureOut">
              <a:rPr lang="pt-PT" smtClean="0"/>
              <a:t>09/02/2022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7394-7F60-41AF-97A6-5CB6F0C75D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781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E814-BB5A-4298-8FE3-A365C19EB6DF}" type="datetimeFigureOut">
              <a:rPr lang="pt-PT" smtClean="0"/>
              <a:t>09/02/2022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7394-7F60-41AF-97A6-5CB6F0C75D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394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E814-BB5A-4298-8FE3-A365C19EB6DF}" type="datetimeFigureOut">
              <a:rPr lang="pt-PT" smtClean="0"/>
              <a:t>09/02/2022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7394-7F60-41AF-97A6-5CB6F0C75D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39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1E814-BB5A-4298-8FE3-A365C19EB6DF}" type="datetimeFigureOut">
              <a:rPr lang="pt-PT" smtClean="0"/>
              <a:t>09/02/2022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57394-7F60-41AF-97A6-5CB6F0C75DD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25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>
            <a:extLst>
              <a:ext uri="{FF2B5EF4-FFF2-40B4-BE49-F238E27FC236}">
                <a16:creationId xmlns:a16="http://schemas.microsoft.com/office/drawing/2014/main" id="{A41E3EC9-1A4E-477C-B805-F4C1C3D8A7DC}"/>
              </a:ext>
            </a:extLst>
          </p:cNvPr>
          <p:cNvSpPr/>
          <p:nvPr/>
        </p:nvSpPr>
        <p:spPr>
          <a:xfrm>
            <a:off x="0" y="10255091"/>
            <a:ext cx="7574955" cy="556315"/>
          </a:xfrm>
          <a:prstGeom prst="rect">
            <a:avLst/>
          </a:prstGeom>
          <a:solidFill>
            <a:srgbClr val="328FBE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E411E1-EAE7-9249-9477-A4864CB6114E}"/>
              </a:ext>
            </a:extLst>
          </p:cNvPr>
          <p:cNvSpPr txBox="1"/>
          <p:nvPr/>
        </p:nvSpPr>
        <p:spPr>
          <a:xfrm>
            <a:off x="607054" y="2014668"/>
            <a:ext cx="63455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cs typeface="Arial" panose="020B0604020202020204" pitchFamily="34" charset="0"/>
              </a:rPr>
              <a:t>TÍTULO</a:t>
            </a:r>
          </a:p>
          <a:p>
            <a:pPr algn="ctr"/>
            <a:r>
              <a:rPr lang="en-US" sz="2400" b="1" dirty="0">
                <a:cs typeface="Arial" panose="020B0604020202020204" pitchFamily="34" charset="0"/>
              </a:rPr>
              <a:t>EIXO TEMÁTICO</a:t>
            </a:r>
            <a:endParaRPr lang="en-US" sz="2035" dirty="0"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87AAB6-642A-D74E-8828-DFE882AB4B19}"/>
              </a:ext>
            </a:extLst>
          </p:cNvPr>
          <p:cNvSpPr/>
          <p:nvPr/>
        </p:nvSpPr>
        <p:spPr>
          <a:xfrm>
            <a:off x="346390" y="10416677"/>
            <a:ext cx="2075301" cy="233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15" b="1" dirty="0">
                <a:cs typeface="Arial" panose="020B0604020202020204" pitchFamily="34" charset="0"/>
              </a:rPr>
              <a:t>AUTORES, CONTACTOS, INSTITUIÇÃO</a:t>
            </a:r>
            <a:endParaRPr lang="en-US" sz="915" dirty="0"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4E183B-6B0D-A245-A824-77AB180551A4}"/>
              </a:ext>
            </a:extLst>
          </p:cNvPr>
          <p:cNvSpPr/>
          <p:nvPr/>
        </p:nvSpPr>
        <p:spPr>
          <a:xfrm>
            <a:off x="3532065" y="5305990"/>
            <a:ext cx="526106" cy="233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15" dirty="0">
                <a:solidFill>
                  <a:schemeClr val="bg1"/>
                </a:solidFill>
              </a:rPr>
              <a:t>Legend</a:t>
            </a:r>
            <a:endParaRPr lang="en-US" sz="915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BCF9779-EFE1-4D38-8A26-FFFC20954821}"/>
              </a:ext>
            </a:extLst>
          </p:cNvPr>
          <p:cNvSpPr/>
          <p:nvPr/>
        </p:nvSpPr>
        <p:spPr>
          <a:xfrm>
            <a:off x="0" y="0"/>
            <a:ext cx="7559675" cy="1594196"/>
          </a:xfrm>
          <a:prstGeom prst="rect">
            <a:avLst/>
          </a:prstGeom>
          <a:solidFill>
            <a:srgbClr val="328FBE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FDDCCA2-3BEB-4355-9A54-3B99732F580A}"/>
              </a:ext>
            </a:extLst>
          </p:cNvPr>
          <p:cNvSpPr txBox="1"/>
          <p:nvPr/>
        </p:nvSpPr>
        <p:spPr>
          <a:xfrm>
            <a:off x="2479154" y="352646"/>
            <a:ext cx="50640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200" b="1" i="0" dirty="0">
                <a:solidFill>
                  <a:srgbClr val="EBF7D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Centro de Investigação em Educação e Formação</a:t>
            </a:r>
          </a:p>
          <a:p>
            <a:r>
              <a:rPr lang="pt-PT" sz="1200" b="1" i="0" dirty="0">
                <a:solidFill>
                  <a:srgbClr val="EBF7D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Escola Superior de Educação do Instituto Politécnico de Setúbal</a:t>
            </a:r>
            <a:endParaRPr lang="pt-PT" sz="1600" b="1" i="0" dirty="0">
              <a:solidFill>
                <a:srgbClr val="EBF7D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IEF">
            <a:extLst>
              <a:ext uri="{FF2B5EF4-FFF2-40B4-BE49-F238E27FC236}">
                <a16:creationId xmlns:a16="http://schemas.microsoft.com/office/drawing/2014/main" id="{16B57997-822A-428F-92F1-921540683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0" y="179172"/>
            <a:ext cx="2075301" cy="60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7D7EC779-B123-4417-81A7-C96D1EBFE090}"/>
              </a:ext>
            </a:extLst>
          </p:cNvPr>
          <p:cNvSpPr txBox="1"/>
          <p:nvPr/>
        </p:nvSpPr>
        <p:spPr>
          <a:xfrm>
            <a:off x="2479155" y="819267"/>
            <a:ext cx="47446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200" i="0" dirty="0">
                <a:solidFill>
                  <a:srgbClr val="091D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Seminário</a:t>
            </a:r>
            <a:br>
              <a:rPr lang="pt-PT" sz="1200" i="0" dirty="0">
                <a:solidFill>
                  <a:srgbClr val="091D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1200" i="0" dirty="0">
                <a:solidFill>
                  <a:srgbClr val="091D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Diálogos, </a:t>
            </a:r>
            <a:r>
              <a:rPr lang="pt-PT" sz="1200" i="0" dirty="0" err="1">
                <a:solidFill>
                  <a:srgbClr val="091D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pt-PT" sz="1200" i="0" dirty="0">
                <a:solidFill>
                  <a:srgbClr val="091D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200" i="0" dirty="0" err="1">
                <a:solidFill>
                  <a:srgbClr val="091D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</a:t>
            </a:r>
            <a:r>
              <a:rPr lang="pt-PT" sz="1200" i="0" dirty="0">
                <a:solidFill>
                  <a:srgbClr val="091D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Transdisciplinares</a:t>
            </a:r>
            <a:b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PT" sz="1200" i="0" dirty="0">
                <a:solidFill>
                  <a:srgbClr val="091D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 e 26 de março de 2022</a:t>
            </a:r>
            <a:endParaRPr lang="pt-P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3D90C8F-6854-4FCD-91F0-35D33E5B23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505" y="876992"/>
            <a:ext cx="1176186" cy="57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5557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42</Words>
  <Application>Microsoft Office PowerPoint</Application>
  <PresentationFormat>Personalizados</PresentationFormat>
  <Paragraphs>7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Felício</dc:creator>
  <cp:lastModifiedBy>Pedro Felício</cp:lastModifiedBy>
  <cp:revision>10</cp:revision>
  <dcterms:created xsi:type="dcterms:W3CDTF">2020-12-01T18:28:23Z</dcterms:created>
  <dcterms:modified xsi:type="dcterms:W3CDTF">2022-02-09T19:34:28Z</dcterms:modified>
</cp:coreProperties>
</file>