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7200" b="1" i="1" u="sng" dirty="0" err="1" smtClean="0"/>
              <a:t>Cyber</a:t>
            </a:r>
            <a:r>
              <a:rPr lang="pt-PT" sz="7200" b="1" i="1" u="sng" dirty="0" smtClean="0"/>
              <a:t> </a:t>
            </a:r>
            <a:r>
              <a:rPr lang="pt-PT" sz="7200" b="1" i="1" u="sng" dirty="0" err="1" smtClean="0"/>
              <a:t>Bullying</a:t>
            </a:r>
            <a:endParaRPr lang="pt-PT" sz="7200" b="1" i="1" u="sng" dirty="0"/>
          </a:p>
        </p:txBody>
      </p:sp>
    </p:spTree>
    <p:extLst>
      <p:ext uri="{BB962C8B-B14F-4D97-AF65-F5344CB8AC3E}">
        <p14:creationId xmlns:p14="http://schemas.microsoft.com/office/powerpoint/2010/main" val="153495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417349"/>
            <a:ext cx="4980904" cy="2223415"/>
          </a:xfrm>
        </p:spPr>
        <p:txBody>
          <a:bodyPr anchor="ctr"/>
          <a:lstStyle/>
          <a:p>
            <a:pPr algn="ctr"/>
            <a:r>
              <a:rPr lang="pt-PT" dirty="0" smtClean="0"/>
              <a:t>Definição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85800" y="3812146"/>
            <a:ext cx="4980904" cy="1064992"/>
          </a:xfrm>
        </p:spPr>
        <p:txBody>
          <a:bodyPr>
            <a:normAutofit/>
          </a:bodyPr>
          <a:lstStyle/>
          <a:p>
            <a:pPr algn="just" fontAlgn="base"/>
            <a:r>
              <a:rPr lang="pt-PT" dirty="0" smtClean="0"/>
              <a:t>O </a:t>
            </a:r>
            <a:r>
              <a:rPr lang="pt-PT" dirty="0"/>
              <a:t>“</a:t>
            </a:r>
            <a:r>
              <a:rPr lang="pt-PT" i="1" dirty="0" err="1"/>
              <a:t>Cyberbullying</a:t>
            </a:r>
            <a:r>
              <a:rPr lang="pt-PT" dirty="0"/>
              <a:t>” </a:t>
            </a:r>
            <a:r>
              <a:rPr lang="pt-PT" dirty="0" smtClean="0"/>
              <a:t>é um tipo de violência praticada contra alguém através da internet, redes sociais, sites, blogs ou </a:t>
            </a:r>
            <a:r>
              <a:rPr lang="pt-PT" dirty="0" smtClean="0"/>
              <a:t>mesmo mensagens</a:t>
            </a:r>
            <a:r>
              <a:rPr lang="pt-PT" dirty="0" smtClean="0"/>
              <a:t>.</a:t>
            </a:r>
            <a:endParaRPr lang="pt-PT" dirty="0"/>
          </a:p>
          <a:p>
            <a:pPr algn="just"/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41" y="1417349"/>
            <a:ext cx="6120000" cy="345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3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66699"/>
            <a:ext cx="4852115" cy="2857501"/>
          </a:xfrm>
        </p:spPr>
        <p:txBody>
          <a:bodyPr anchor="ctr"/>
          <a:lstStyle/>
          <a:p>
            <a:pPr algn="ctr"/>
            <a:r>
              <a:rPr lang="pt-PT" dirty="0" smtClean="0"/>
              <a:t>Características e consequências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85800" y="3335628"/>
            <a:ext cx="11229290" cy="2883056"/>
          </a:xfrm>
        </p:spPr>
        <p:txBody>
          <a:bodyPr>
            <a:normAutofit/>
          </a:bodyPr>
          <a:lstStyle/>
          <a:p>
            <a:pPr algn="just" fontAlgn="base"/>
            <a:r>
              <a:rPr lang="pt-PT" dirty="0" smtClean="0"/>
              <a:t>CARACTERISTICAS</a:t>
            </a:r>
          </a:p>
          <a:p>
            <a:pPr marL="285750" indent="-285750" algn="just" fontAlgn="base">
              <a:buFontTx/>
              <a:buChar char="-"/>
            </a:pPr>
            <a:r>
              <a:rPr lang="pt-PT" dirty="0" smtClean="0"/>
              <a:t>Ofensas repetitivas a uma pessoa</a:t>
            </a:r>
          </a:p>
          <a:p>
            <a:pPr marL="285750" indent="-285750" algn="just" fontAlgn="base">
              <a:buFontTx/>
              <a:buChar char="-"/>
            </a:pPr>
            <a:r>
              <a:rPr lang="pt-PT" dirty="0" smtClean="0"/>
              <a:t>Pode ser feito a partir de qualquer lugar, em qualquer momento, a qualquer pessoa e por qualquer pessoa</a:t>
            </a:r>
          </a:p>
          <a:p>
            <a:pPr marL="285750" indent="-285750" algn="just" fontAlgn="base">
              <a:buFontTx/>
              <a:buChar char="-"/>
            </a:pPr>
            <a:endParaRPr lang="pt-PT" dirty="0" smtClean="0"/>
          </a:p>
          <a:p>
            <a:pPr algn="just" fontAlgn="base"/>
            <a:r>
              <a:rPr lang="pt-PT" dirty="0" smtClean="0"/>
              <a:t>CONSEQUÊNCIAS</a:t>
            </a:r>
          </a:p>
          <a:p>
            <a:pPr marL="285750" indent="-285750" algn="just" fontAlgn="base">
              <a:buFontTx/>
              <a:buChar char="-"/>
            </a:pPr>
            <a:r>
              <a:rPr lang="pt-PT" dirty="0" smtClean="0"/>
              <a:t>As vitimas podem sofrer de humilhação, ansiedade, depressão, perda de confiança, raiva e, em alguns casos, terminar em suicídio.</a:t>
            </a:r>
            <a:endParaRPr lang="pt-PT" dirty="0" smtClean="0"/>
          </a:p>
          <a:p>
            <a:pPr algn="just" fontAlgn="base"/>
            <a:endParaRPr lang="pt-PT" dirty="0"/>
          </a:p>
          <a:p>
            <a:pPr algn="just"/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90" y="266699"/>
            <a:ext cx="6120000" cy="282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202025"/>
            <a:ext cx="5032420" cy="1600200"/>
          </a:xfrm>
        </p:spPr>
        <p:txBody>
          <a:bodyPr anchor="ctr"/>
          <a:lstStyle/>
          <a:p>
            <a:pPr algn="ctr"/>
            <a:r>
              <a:rPr lang="pt-PT" dirty="0" smtClean="0"/>
              <a:t>Como evitar o </a:t>
            </a:r>
            <a:r>
              <a:rPr lang="pt-PT" dirty="0" err="1" smtClean="0"/>
              <a:t>cyber</a:t>
            </a:r>
            <a:r>
              <a:rPr lang="pt-PT" dirty="0" smtClean="0"/>
              <a:t> </a:t>
            </a:r>
            <a:r>
              <a:rPr lang="pt-PT" dirty="0" err="1" smtClean="0"/>
              <a:t>bullying</a:t>
            </a:r>
            <a:r>
              <a:rPr lang="pt-PT" dirty="0" smtClean="0"/>
              <a:t>?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85800" y="2802225"/>
            <a:ext cx="5032420" cy="3416459"/>
          </a:xfrm>
        </p:spPr>
        <p:txBody>
          <a:bodyPr>
            <a:normAutofit/>
          </a:bodyPr>
          <a:lstStyle/>
          <a:p>
            <a:pPr fontAlgn="base"/>
            <a:r>
              <a:rPr lang="pt-PT" dirty="0"/>
              <a:t>Para evitar </a:t>
            </a:r>
            <a:r>
              <a:rPr lang="pt-PT" dirty="0" smtClean="0"/>
              <a:t>este perigo, </a:t>
            </a:r>
            <a:r>
              <a:rPr lang="pt-PT" dirty="0"/>
              <a:t>a orientação e vigilância dos pais torna-se muito </a:t>
            </a:r>
            <a:r>
              <a:rPr lang="pt-PT" dirty="0" smtClean="0"/>
              <a:t>importante</a:t>
            </a:r>
            <a:r>
              <a:rPr lang="pt-PT" dirty="0"/>
              <a:t> </a:t>
            </a:r>
            <a:r>
              <a:rPr lang="pt-PT" dirty="0" smtClean="0"/>
              <a:t>e existe práticas muito simples:</a:t>
            </a:r>
            <a:endParaRPr lang="pt-PT" dirty="0"/>
          </a:p>
          <a:p>
            <a:pPr fontAlgn="base"/>
            <a:endParaRPr lang="pt-PT" dirty="0"/>
          </a:p>
          <a:p>
            <a:pPr fontAlgn="base"/>
            <a:r>
              <a:rPr lang="pt-PT" dirty="0" smtClean="0"/>
              <a:t>- Não </a:t>
            </a:r>
            <a:r>
              <a:rPr lang="pt-PT" dirty="0"/>
              <a:t>aceitar convites de estranhos nas redes sociais;</a:t>
            </a:r>
          </a:p>
          <a:p>
            <a:pPr fontAlgn="base"/>
            <a:r>
              <a:rPr lang="pt-PT" dirty="0" smtClean="0"/>
              <a:t>- Comunicar </a:t>
            </a:r>
            <a:r>
              <a:rPr lang="pt-PT" dirty="0"/>
              <a:t>imediatamente aos pais, caso seja vítima de </a:t>
            </a:r>
            <a:r>
              <a:rPr lang="pt-PT" dirty="0" smtClean="0"/>
              <a:t>agressão </a:t>
            </a:r>
            <a:r>
              <a:rPr lang="pt-PT" dirty="0"/>
              <a:t>e denunciá-lo ao site;</a:t>
            </a:r>
          </a:p>
          <a:p>
            <a:pPr fontAlgn="base"/>
            <a:r>
              <a:rPr lang="pt-PT" dirty="0" smtClean="0"/>
              <a:t>- Evitar </a:t>
            </a:r>
            <a:r>
              <a:rPr lang="pt-PT" dirty="0" smtClean="0"/>
              <a:t>a exposição de </a:t>
            </a:r>
            <a:r>
              <a:rPr lang="pt-PT" dirty="0" smtClean="0"/>
              <a:t>fotos </a:t>
            </a:r>
            <a:r>
              <a:rPr lang="pt-PT" dirty="0"/>
              <a:t>e vídeos pessoais na </a:t>
            </a:r>
            <a:r>
              <a:rPr lang="pt-PT" dirty="0" smtClean="0"/>
              <a:t>rede;</a:t>
            </a:r>
            <a:endParaRPr lang="pt-PT" dirty="0"/>
          </a:p>
          <a:p>
            <a:pPr fontAlgn="base"/>
            <a:r>
              <a:rPr lang="pt-PT" dirty="0" smtClean="0"/>
              <a:t>- Instalar </a:t>
            </a:r>
            <a:r>
              <a:rPr lang="pt-PT" dirty="0"/>
              <a:t>programas que controlem o </a:t>
            </a:r>
            <a:r>
              <a:rPr lang="pt-PT" dirty="0" smtClean="0"/>
              <a:t>acesso;</a:t>
            </a:r>
            <a:endParaRPr lang="pt-PT" dirty="0"/>
          </a:p>
          <a:p>
            <a:endParaRPr lang="pt-PT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366" y="1571227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2108" y="764373"/>
            <a:ext cx="8610600" cy="1293028"/>
          </a:xfrm>
        </p:spPr>
        <p:txBody>
          <a:bodyPr/>
          <a:lstStyle/>
          <a:p>
            <a:pPr algn="ctr"/>
            <a:r>
              <a:rPr lang="pt-PT" dirty="0" smtClean="0"/>
              <a:t>E vocês? Ajudam-me a tornar a escola segura?</a:t>
            </a:r>
            <a:endParaRPr lang="pt-PT" dirty="0"/>
          </a:p>
        </p:txBody>
      </p:sp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297" y="2370909"/>
            <a:ext cx="7200000" cy="4056000"/>
          </a:xfrm>
        </p:spPr>
      </p:pic>
    </p:spTree>
    <p:extLst>
      <p:ext uri="{BB962C8B-B14F-4D97-AF65-F5344CB8AC3E}">
        <p14:creationId xmlns:p14="http://schemas.microsoft.com/office/powerpoint/2010/main" val="39522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sto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TM04033937[[fn=Rasto de Vapor]]</Template>
  <TotalTime>152</TotalTime>
  <Words>167</Words>
  <Application>Microsoft Office PowerPoint</Application>
  <PresentationFormat>Ecrã Panorâmico</PresentationFormat>
  <Paragraphs>18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Rasto de Vapor</vt:lpstr>
      <vt:lpstr>Cyber Bullying</vt:lpstr>
      <vt:lpstr>Definição</vt:lpstr>
      <vt:lpstr>Características e consequências</vt:lpstr>
      <vt:lpstr>Como evitar o cyber bullying?</vt:lpstr>
      <vt:lpstr>E vocês? Ajudam-me a tornar a escola segura?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Bullying</dc:title>
  <dc:creator>claudia correia</dc:creator>
  <cp:lastModifiedBy>claudia correia</cp:lastModifiedBy>
  <cp:revision>8</cp:revision>
  <dcterms:created xsi:type="dcterms:W3CDTF">2021-03-02T20:18:23Z</dcterms:created>
  <dcterms:modified xsi:type="dcterms:W3CDTF">2021-03-03T11:18:16Z</dcterms:modified>
</cp:coreProperties>
</file>